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hyperlink" Target="https://sites.google.com/site/gwinnettwbl/home" TargetMode="Externa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hyperlink" Target="https://www.gcpsk12.org/Page/16382" TargetMode="Externa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Work Based learning</a:t>
            </a:r>
            <a:endParaRPr lang="en-US" dirty="0"/>
          </a:p>
        </p:txBody>
      </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479820124"/>
      </p:ext>
    </p:extLst>
  </p:cSld>
  <p:clrMapOvr>
    <a:masterClrMapping/>
  </p:clrMapOvr>
  <p:transition spd="slow" advClick="0" advTm="515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7"/>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 based learning?</a:t>
            </a:r>
            <a:endParaRPr lang="en-US" dirty="0"/>
          </a:p>
        </p:txBody>
      </p:sp>
      <p:sp>
        <p:nvSpPr>
          <p:cNvPr id="3" name="Content Placeholder 2"/>
          <p:cNvSpPr>
            <a:spLocks noGrp="1"/>
          </p:cNvSpPr>
          <p:nvPr>
            <p:ph idx="1"/>
          </p:nvPr>
        </p:nvSpPr>
        <p:spPr/>
        <p:txBody>
          <a:bodyPr/>
          <a:lstStyle/>
          <a:p>
            <a:r>
              <a:rPr lang="en-US" dirty="0" smtClean="0"/>
              <a:t>The WBL </a:t>
            </a:r>
            <a:r>
              <a:rPr lang="en-US" dirty="0"/>
              <a:t>program </a:t>
            </a:r>
            <a:r>
              <a:rPr lang="en-US" dirty="0" smtClean="0"/>
              <a:t>provides high </a:t>
            </a:r>
            <a:r>
              <a:rPr lang="en-US" dirty="0"/>
              <a:t>school </a:t>
            </a:r>
            <a:r>
              <a:rPr lang="en-US" dirty="0" smtClean="0"/>
              <a:t>students with </a:t>
            </a:r>
            <a:r>
              <a:rPr lang="en-US" dirty="0"/>
              <a:t>real-world work experience. They leave high school with an advantage: Office Certifications (Word, Excel, and/or </a:t>
            </a:r>
            <a:r>
              <a:rPr lang="en-US" dirty="0" err="1"/>
              <a:t>Powerpoint</a:t>
            </a:r>
            <a:r>
              <a:rPr lang="en-US" dirty="0"/>
              <a:t>), armed with work skills and community service/volunteer experience, a professional resume and career portfolio, interviewing skills, and the ability to make clear, well thought out decisions about their career aspirations. In addition to work experience, leadership development, as well as career and college exploration, at least </a:t>
            </a:r>
            <a:r>
              <a:rPr lang="en-US" b="1" dirty="0"/>
              <a:t>98%</a:t>
            </a:r>
            <a:r>
              <a:rPr lang="en-US" dirty="0"/>
              <a:t> </a:t>
            </a:r>
            <a:r>
              <a:rPr lang="en-US" b="1" dirty="0"/>
              <a:t>of WBL students</a:t>
            </a:r>
            <a:r>
              <a:rPr lang="en-US" dirty="0"/>
              <a:t> (office aides &amp; off-campus) </a:t>
            </a:r>
            <a:r>
              <a:rPr lang="en-US" b="1" dirty="0"/>
              <a:t>receive multiple college acceptances</a:t>
            </a:r>
            <a:r>
              <a:rPr lang="en-US" dirty="0"/>
              <a:t> and </a:t>
            </a:r>
            <a:r>
              <a:rPr lang="en-US" b="1" dirty="0"/>
              <a:t>attend 2- and 4-year colleges and universities</a:t>
            </a:r>
            <a:r>
              <a:rPr lang="en-US" dirty="0"/>
              <a:t>. </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48908340"/>
      </p:ext>
    </p:extLst>
  </p:cSld>
  <p:clrMapOvr>
    <a:masterClrMapping/>
  </p:clrMapOvr>
  <p:transition spd="slow" advClick="0" advTm="3928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870">
                                          <p:stCondLst>
                                            <p:cond delay="0"/>
                                          </p:stCondLst>
                                        </p:cTn>
                                        <p:tgtEl>
                                          <p:spTgt spid="3">
                                            <p:txEl>
                                              <p:pRg st="0" end="0"/>
                                            </p:txEl>
                                          </p:spTgt>
                                        </p:tgtEl>
                                      </p:cBhvr>
                                    </p:animEffect>
                                    <p:anim calcmode="lin" valueType="num">
                                      <p:cBhvr>
                                        <p:cTn id="12"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39">
                                          <p:stCondLst>
                                            <p:cond delay="975"/>
                                          </p:stCondLst>
                                        </p:cTn>
                                        <p:tgtEl>
                                          <p:spTgt spid="3">
                                            <p:txEl>
                                              <p:pRg st="0" end="0"/>
                                            </p:txEl>
                                          </p:spTgt>
                                        </p:tgtEl>
                                      </p:cBhvr>
                                      <p:to x="100000" y="60000"/>
                                    </p:animScale>
                                    <p:animScale>
                                      <p:cBhvr>
                                        <p:cTn id="18" dur="249" decel="50000">
                                          <p:stCondLst>
                                            <p:cond delay="1014"/>
                                          </p:stCondLst>
                                        </p:cTn>
                                        <p:tgtEl>
                                          <p:spTgt spid="3">
                                            <p:txEl>
                                              <p:pRg st="0" end="0"/>
                                            </p:txEl>
                                          </p:spTgt>
                                        </p:tgtEl>
                                      </p:cBhvr>
                                      <p:to x="100000" y="100000"/>
                                    </p:animScale>
                                    <p:animScale>
                                      <p:cBhvr>
                                        <p:cTn id="19" dur="39">
                                          <p:stCondLst>
                                            <p:cond delay="1968"/>
                                          </p:stCondLst>
                                        </p:cTn>
                                        <p:tgtEl>
                                          <p:spTgt spid="3">
                                            <p:txEl>
                                              <p:pRg st="0" end="0"/>
                                            </p:txEl>
                                          </p:spTgt>
                                        </p:tgtEl>
                                      </p:cBhvr>
                                      <p:to x="100000" y="80000"/>
                                    </p:animScale>
                                    <p:animScale>
                                      <p:cBhvr>
                                        <p:cTn id="20" dur="249" decel="50000">
                                          <p:stCondLst>
                                            <p:cond delay="2007"/>
                                          </p:stCondLst>
                                        </p:cTn>
                                        <p:tgtEl>
                                          <p:spTgt spid="3">
                                            <p:txEl>
                                              <p:pRg st="0" end="0"/>
                                            </p:txEl>
                                          </p:spTgt>
                                        </p:tgtEl>
                                      </p:cBhvr>
                                      <p:to x="100000" y="100000"/>
                                    </p:animScale>
                                    <p:animScale>
                                      <p:cBhvr>
                                        <p:cTn id="21" dur="39">
                                          <p:stCondLst>
                                            <p:cond delay="2463"/>
                                          </p:stCondLst>
                                        </p:cTn>
                                        <p:tgtEl>
                                          <p:spTgt spid="3">
                                            <p:txEl>
                                              <p:pRg st="0" end="0"/>
                                            </p:txEl>
                                          </p:spTgt>
                                        </p:tgtEl>
                                      </p:cBhvr>
                                      <p:to x="100000" y="90000"/>
                                    </p:animScale>
                                    <p:animScale>
                                      <p:cBhvr>
                                        <p:cTn id="22" dur="249" decel="50000">
                                          <p:stCondLst>
                                            <p:cond delay="2502"/>
                                          </p:stCondLst>
                                        </p:cTn>
                                        <p:tgtEl>
                                          <p:spTgt spid="3">
                                            <p:txEl>
                                              <p:pRg st="0" end="0"/>
                                            </p:txEl>
                                          </p:spTgt>
                                        </p:tgtEl>
                                      </p:cBhvr>
                                      <p:to x="100000" y="100000"/>
                                    </p:animScale>
                                    <p:animScale>
                                      <p:cBhvr>
                                        <p:cTn id="23" dur="39">
                                          <p:stCondLst>
                                            <p:cond delay="2712"/>
                                          </p:stCondLst>
                                        </p:cTn>
                                        <p:tgtEl>
                                          <p:spTgt spid="3">
                                            <p:txEl>
                                              <p:pRg st="0" end="0"/>
                                            </p:txEl>
                                          </p:spTgt>
                                        </p:tgtEl>
                                      </p:cBhvr>
                                      <p:to x="100000" y="95000"/>
                                    </p:animScale>
                                    <p:animScale>
                                      <p:cBhvr>
                                        <p:cTn id="24" dur="249" decel="50000">
                                          <p:stCondLst>
                                            <p:cond delay="2751"/>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 to participate?</a:t>
            </a:r>
            <a:endParaRPr lang="en-US" dirty="0"/>
          </a:p>
        </p:txBody>
      </p:sp>
      <p:sp>
        <p:nvSpPr>
          <p:cNvPr id="3" name="Content Placeholder 2"/>
          <p:cNvSpPr>
            <a:spLocks noGrp="1"/>
          </p:cNvSpPr>
          <p:nvPr>
            <p:ph idx="1"/>
          </p:nvPr>
        </p:nvSpPr>
        <p:spPr/>
        <p:txBody>
          <a:bodyPr/>
          <a:lstStyle/>
          <a:p>
            <a:r>
              <a:rPr lang="en-US" dirty="0" smtClean="0"/>
              <a:t>Students must be Juniors or </a:t>
            </a:r>
            <a:r>
              <a:rPr lang="en-US" dirty="0"/>
              <a:t>Seniors </a:t>
            </a:r>
            <a:r>
              <a:rPr lang="en-US" dirty="0" smtClean="0"/>
              <a:t>( Must be 16 </a:t>
            </a:r>
            <a:r>
              <a:rPr lang="en-US" dirty="0" err="1" smtClean="0"/>
              <a:t>yrs</a:t>
            </a:r>
            <a:r>
              <a:rPr lang="en-US" dirty="0" smtClean="0"/>
              <a:t> old by Sept 1</a:t>
            </a:r>
            <a:r>
              <a:rPr lang="en-US" baseline="30000" dirty="0" smtClean="0"/>
              <a:t>st</a:t>
            </a:r>
            <a:r>
              <a:rPr lang="en-US" dirty="0" smtClean="0"/>
              <a:t>)</a:t>
            </a:r>
          </a:p>
          <a:p>
            <a:r>
              <a:rPr lang="en-US" dirty="0" smtClean="0"/>
              <a:t>Student </a:t>
            </a:r>
            <a:r>
              <a:rPr lang="en-US" dirty="0"/>
              <a:t>workplace must meet all requirements of the Fair Labor Standards Act.  </a:t>
            </a:r>
          </a:p>
          <a:p>
            <a:r>
              <a:rPr lang="en-US" dirty="0"/>
              <a:t>All paid positions must meet requirements for minimum wage, overtime, child labor, equal pay, and applicable tax withholding. </a:t>
            </a:r>
          </a:p>
          <a:p>
            <a:r>
              <a:rPr lang="en-US" dirty="0"/>
              <a:t>1099s positions require a copy of the company's Business License, coordinator's approval, and approved mentor.</a:t>
            </a:r>
          </a:p>
          <a:p>
            <a:pPr marL="0" indent="0">
              <a:buNone/>
            </a:pP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313309867"/>
      </p:ext>
    </p:extLst>
  </p:cSld>
  <p:clrMapOvr>
    <a:masterClrMapping/>
  </p:clrMapOvr>
  <p:transition spd="slow" advClick="0" advTm="3490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870">
                                          <p:stCondLst>
                                            <p:cond delay="0"/>
                                          </p:stCondLst>
                                        </p:cTn>
                                        <p:tgtEl>
                                          <p:spTgt spid="3">
                                            <p:txEl>
                                              <p:pRg st="0" end="0"/>
                                            </p:txEl>
                                          </p:spTgt>
                                        </p:tgtEl>
                                      </p:cBhvr>
                                    </p:animEffect>
                                    <p:anim calcmode="lin" valueType="num">
                                      <p:cBhvr>
                                        <p:cTn id="12"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39">
                                          <p:stCondLst>
                                            <p:cond delay="975"/>
                                          </p:stCondLst>
                                        </p:cTn>
                                        <p:tgtEl>
                                          <p:spTgt spid="3">
                                            <p:txEl>
                                              <p:pRg st="0" end="0"/>
                                            </p:txEl>
                                          </p:spTgt>
                                        </p:tgtEl>
                                      </p:cBhvr>
                                      <p:to x="100000" y="60000"/>
                                    </p:animScale>
                                    <p:animScale>
                                      <p:cBhvr>
                                        <p:cTn id="18" dur="249" decel="50000">
                                          <p:stCondLst>
                                            <p:cond delay="1014"/>
                                          </p:stCondLst>
                                        </p:cTn>
                                        <p:tgtEl>
                                          <p:spTgt spid="3">
                                            <p:txEl>
                                              <p:pRg st="0" end="0"/>
                                            </p:txEl>
                                          </p:spTgt>
                                        </p:tgtEl>
                                      </p:cBhvr>
                                      <p:to x="100000" y="100000"/>
                                    </p:animScale>
                                    <p:animScale>
                                      <p:cBhvr>
                                        <p:cTn id="19" dur="39">
                                          <p:stCondLst>
                                            <p:cond delay="1968"/>
                                          </p:stCondLst>
                                        </p:cTn>
                                        <p:tgtEl>
                                          <p:spTgt spid="3">
                                            <p:txEl>
                                              <p:pRg st="0" end="0"/>
                                            </p:txEl>
                                          </p:spTgt>
                                        </p:tgtEl>
                                      </p:cBhvr>
                                      <p:to x="100000" y="80000"/>
                                    </p:animScale>
                                    <p:animScale>
                                      <p:cBhvr>
                                        <p:cTn id="20" dur="249" decel="50000">
                                          <p:stCondLst>
                                            <p:cond delay="2007"/>
                                          </p:stCondLst>
                                        </p:cTn>
                                        <p:tgtEl>
                                          <p:spTgt spid="3">
                                            <p:txEl>
                                              <p:pRg st="0" end="0"/>
                                            </p:txEl>
                                          </p:spTgt>
                                        </p:tgtEl>
                                      </p:cBhvr>
                                      <p:to x="100000" y="100000"/>
                                    </p:animScale>
                                    <p:animScale>
                                      <p:cBhvr>
                                        <p:cTn id="21" dur="39">
                                          <p:stCondLst>
                                            <p:cond delay="2463"/>
                                          </p:stCondLst>
                                        </p:cTn>
                                        <p:tgtEl>
                                          <p:spTgt spid="3">
                                            <p:txEl>
                                              <p:pRg st="0" end="0"/>
                                            </p:txEl>
                                          </p:spTgt>
                                        </p:tgtEl>
                                      </p:cBhvr>
                                      <p:to x="100000" y="90000"/>
                                    </p:animScale>
                                    <p:animScale>
                                      <p:cBhvr>
                                        <p:cTn id="22" dur="249" decel="50000">
                                          <p:stCondLst>
                                            <p:cond delay="2502"/>
                                          </p:stCondLst>
                                        </p:cTn>
                                        <p:tgtEl>
                                          <p:spTgt spid="3">
                                            <p:txEl>
                                              <p:pRg st="0" end="0"/>
                                            </p:txEl>
                                          </p:spTgt>
                                        </p:tgtEl>
                                      </p:cBhvr>
                                      <p:to x="100000" y="100000"/>
                                    </p:animScale>
                                    <p:animScale>
                                      <p:cBhvr>
                                        <p:cTn id="23" dur="39">
                                          <p:stCondLst>
                                            <p:cond delay="2712"/>
                                          </p:stCondLst>
                                        </p:cTn>
                                        <p:tgtEl>
                                          <p:spTgt spid="3">
                                            <p:txEl>
                                              <p:pRg st="0" end="0"/>
                                            </p:txEl>
                                          </p:spTgt>
                                        </p:tgtEl>
                                      </p:cBhvr>
                                      <p:to x="100000" y="95000"/>
                                    </p:animScale>
                                    <p:animScale>
                                      <p:cBhvr>
                                        <p:cTn id="24" dur="249" decel="50000">
                                          <p:stCondLst>
                                            <p:cond delay="2751"/>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870">
                                          <p:stCondLst>
                                            <p:cond delay="0"/>
                                          </p:stCondLst>
                                        </p:cTn>
                                        <p:tgtEl>
                                          <p:spTgt spid="3">
                                            <p:txEl>
                                              <p:pRg st="1" end="1"/>
                                            </p:txEl>
                                          </p:spTgt>
                                        </p:tgtEl>
                                      </p:cBhvr>
                                    </p:animEffect>
                                    <p:anim calcmode="lin" valueType="num">
                                      <p:cBhvr>
                                        <p:cTn id="30"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39">
                                          <p:stCondLst>
                                            <p:cond delay="975"/>
                                          </p:stCondLst>
                                        </p:cTn>
                                        <p:tgtEl>
                                          <p:spTgt spid="3">
                                            <p:txEl>
                                              <p:pRg st="1" end="1"/>
                                            </p:txEl>
                                          </p:spTgt>
                                        </p:tgtEl>
                                      </p:cBhvr>
                                      <p:to x="100000" y="60000"/>
                                    </p:animScale>
                                    <p:animScale>
                                      <p:cBhvr>
                                        <p:cTn id="36" dur="249" decel="50000">
                                          <p:stCondLst>
                                            <p:cond delay="1014"/>
                                          </p:stCondLst>
                                        </p:cTn>
                                        <p:tgtEl>
                                          <p:spTgt spid="3">
                                            <p:txEl>
                                              <p:pRg st="1" end="1"/>
                                            </p:txEl>
                                          </p:spTgt>
                                        </p:tgtEl>
                                      </p:cBhvr>
                                      <p:to x="100000" y="100000"/>
                                    </p:animScale>
                                    <p:animScale>
                                      <p:cBhvr>
                                        <p:cTn id="37" dur="39">
                                          <p:stCondLst>
                                            <p:cond delay="1968"/>
                                          </p:stCondLst>
                                        </p:cTn>
                                        <p:tgtEl>
                                          <p:spTgt spid="3">
                                            <p:txEl>
                                              <p:pRg st="1" end="1"/>
                                            </p:txEl>
                                          </p:spTgt>
                                        </p:tgtEl>
                                      </p:cBhvr>
                                      <p:to x="100000" y="80000"/>
                                    </p:animScale>
                                    <p:animScale>
                                      <p:cBhvr>
                                        <p:cTn id="38" dur="249" decel="50000">
                                          <p:stCondLst>
                                            <p:cond delay="2007"/>
                                          </p:stCondLst>
                                        </p:cTn>
                                        <p:tgtEl>
                                          <p:spTgt spid="3">
                                            <p:txEl>
                                              <p:pRg st="1" end="1"/>
                                            </p:txEl>
                                          </p:spTgt>
                                        </p:tgtEl>
                                      </p:cBhvr>
                                      <p:to x="100000" y="100000"/>
                                    </p:animScale>
                                    <p:animScale>
                                      <p:cBhvr>
                                        <p:cTn id="39" dur="39">
                                          <p:stCondLst>
                                            <p:cond delay="2463"/>
                                          </p:stCondLst>
                                        </p:cTn>
                                        <p:tgtEl>
                                          <p:spTgt spid="3">
                                            <p:txEl>
                                              <p:pRg st="1" end="1"/>
                                            </p:txEl>
                                          </p:spTgt>
                                        </p:tgtEl>
                                      </p:cBhvr>
                                      <p:to x="100000" y="90000"/>
                                    </p:animScale>
                                    <p:animScale>
                                      <p:cBhvr>
                                        <p:cTn id="40" dur="249" decel="50000">
                                          <p:stCondLst>
                                            <p:cond delay="2502"/>
                                          </p:stCondLst>
                                        </p:cTn>
                                        <p:tgtEl>
                                          <p:spTgt spid="3">
                                            <p:txEl>
                                              <p:pRg st="1" end="1"/>
                                            </p:txEl>
                                          </p:spTgt>
                                        </p:tgtEl>
                                      </p:cBhvr>
                                      <p:to x="100000" y="100000"/>
                                    </p:animScale>
                                    <p:animScale>
                                      <p:cBhvr>
                                        <p:cTn id="41" dur="39">
                                          <p:stCondLst>
                                            <p:cond delay="2712"/>
                                          </p:stCondLst>
                                        </p:cTn>
                                        <p:tgtEl>
                                          <p:spTgt spid="3">
                                            <p:txEl>
                                              <p:pRg st="1" end="1"/>
                                            </p:txEl>
                                          </p:spTgt>
                                        </p:tgtEl>
                                      </p:cBhvr>
                                      <p:to x="100000" y="95000"/>
                                    </p:animScale>
                                    <p:animScale>
                                      <p:cBhvr>
                                        <p:cTn id="42" dur="249" decel="50000">
                                          <p:stCondLst>
                                            <p:cond delay="2751"/>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870">
                                          <p:stCondLst>
                                            <p:cond delay="0"/>
                                          </p:stCondLst>
                                        </p:cTn>
                                        <p:tgtEl>
                                          <p:spTgt spid="3">
                                            <p:txEl>
                                              <p:pRg st="2" end="2"/>
                                            </p:txEl>
                                          </p:spTgt>
                                        </p:tgtEl>
                                      </p:cBhvr>
                                    </p:animEffect>
                                    <p:anim calcmode="lin" valueType="num">
                                      <p:cBhvr>
                                        <p:cTn id="48"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39">
                                          <p:stCondLst>
                                            <p:cond delay="975"/>
                                          </p:stCondLst>
                                        </p:cTn>
                                        <p:tgtEl>
                                          <p:spTgt spid="3">
                                            <p:txEl>
                                              <p:pRg st="2" end="2"/>
                                            </p:txEl>
                                          </p:spTgt>
                                        </p:tgtEl>
                                      </p:cBhvr>
                                      <p:to x="100000" y="60000"/>
                                    </p:animScale>
                                    <p:animScale>
                                      <p:cBhvr>
                                        <p:cTn id="54" dur="249" decel="50000">
                                          <p:stCondLst>
                                            <p:cond delay="1014"/>
                                          </p:stCondLst>
                                        </p:cTn>
                                        <p:tgtEl>
                                          <p:spTgt spid="3">
                                            <p:txEl>
                                              <p:pRg st="2" end="2"/>
                                            </p:txEl>
                                          </p:spTgt>
                                        </p:tgtEl>
                                      </p:cBhvr>
                                      <p:to x="100000" y="100000"/>
                                    </p:animScale>
                                    <p:animScale>
                                      <p:cBhvr>
                                        <p:cTn id="55" dur="39">
                                          <p:stCondLst>
                                            <p:cond delay="1968"/>
                                          </p:stCondLst>
                                        </p:cTn>
                                        <p:tgtEl>
                                          <p:spTgt spid="3">
                                            <p:txEl>
                                              <p:pRg st="2" end="2"/>
                                            </p:txEl>
                                          </p:spTgt>
                                        </p:tgtEl>
                                      </p:cBhvr>
                                      <p:to x="100000" y="80000"/>
                                    </p:animScale>
                                    <p:animScale>
                                      <p:cBhvr>
                                        <p:cTn id="56" dur="249" decel="50000">
                                          <p:stCondLst>
                                            <p:cond delay="2007"/>
                                          </p:stCondLst>
                                        </p:cTn>
                                        <p:tgtEl>
                                          <p:spTgt spid="3">
                                            <p:txEl>
                                              <p:pRg st="2" end="2"/>
                                            </p:txEl>
                                          </p:spTgt>
                                        </p:tgtEl>
                                      </p:cBhvr>
                                      <p:to x="100000" y="100000"/>
                                    </p:animScale>
                                    <p:animScale>
                                      <p:cBhvr>
                                        <p:cTn id="57" dur="39">
                                          <p:stCondLst>
                                            <p:cond delay="2463"/>
                                          </p:stCondLst>
                                        </p:cTn>
                                        <p:tgtEl>
                                          <p:spTgt spid="3">
                                            <p:txEl>
                                              <p:pRg st="2" end="2"/>
                                            </p:txEl>
                                          </p:spTgt>
                                        </p:tgtEl>
                                      </p:cBhvr>
                                      <p:to x="100000" y="90000"/>
                                    </p:animScale>
                                    <p:animScale>
                                      <p:cBhvr>
                                        <p:cTn id="58" dur="249" decel="50000">
                                          <p:stCondLst>
                                            <p:cond delay="2502"/>
                                          </p:stCondLst>
                                        </p:cTn>
                                        <p:tgtEl>
                                          <p:spTgt spid="3">
                                            <p:txEl>
                                              <p:pRg st="2" end="2"/>
                                            </p:txEl>
                                          </p:spTgt>
                                        </p:tgtEl>
                                      </p:cBhvr>
                                      <p:to x="100000" y="100000"/>
                                    </p:animScale>
                                    <p:animScale>
                                      <p:cBhvr>
                                        <p:cTn id="59" dur="39">
                                          <p:stCondLst>
                                            <p:cond delay="2712"/>
                                          </p:stCondLst>
                                        </p:cTn>
                                        <p:tgtEl>
                                          <p:spTgt spid="3">
                                            <p:txEl>
                                              <p:pRg st="2" end="2"/>
                                            </p:txEl>
                                          </p:spTgt>
                                        </p:tgtEl>
                                      </p:cBhvr>
                                      <p:to x="100000" y="95000"/>
                                    </p:animScale>
                                    <p:animScale>
                                      <p:cBhvr>
                                        <p:cTn id="60" dur="249" decel="50000">
                                          <p:stCondLst>
                                            <p:cond delay="2751"/>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870">
                                          <p:stCondLst>
                                            <p:cond delay="0"/>
                                          </p:stCondLst>
                                        </p:cTn>
                                        <p:tgtEl>
                                          <p:spTgt spid="3">
                                            <p:txEl>
                                              <p:pRg st="3" end="3"/>
                                            </p:txEl>
                                          </p:spTgt>
                                        </p:tgtEl>
                                      </p:cBhvr>
                                    </p:animEffect>
                                    <p:anim calcmode="lin" valueType="num">
                                      <p:cBhvr>
                                        <p:cTn id="66"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39">
                                          <p:stCondLst>
                                            <p:cond delay="975"/>
                                          </p:stCondLst>
                                        </p:cTn>
                                        <p:tgtEl>
                                          <p:spTgt spid="3">
                                            <p:txEl>
                                              <p:pRg st="3" end="3"/>
                                            </p:txEl>
                                          </p:spTgt>
                                        </p:tgtEl>
                                      </p:cBhvr>
                                      <p:to x="100000" y="60000"/>
                                    </p:animScale>
                                    <p:animScale>
                                      <p:cBhvr>
                                        <p:cTn id="72" dur="249" decel="50000">
                                          <p:stCondLst>
                                            <p:cond delay="1014"/>
                                          </p:stCondLst>
                                        </p:cTn>
                                        <p:tgtEl>
                                          <p:spTgt spid="3">
                                            <p:txEl>
                                              <p:pRg st="3" end="3"/>
                                            </p:txEl>
                                          </p:spTgt>
                                        </p:tgtEl>
                                      </p:cBhvr>
                                      <p:to x="100000" y="100000"/>
                                    </p:animScale>
                                    <p:animScale>
                                      <p:cBhvr>
                                        <p:cTn id="73" dur="39">
                                          <p:stCondLst>
                                            <p:cond delay="1968"/>
                                          </p:stCondLst>
                                        </p:cTn>
                                        <p:tgtEl>
                                          <p:spTgt spid="3">
                                            <p:txEl>
                                              <p:pRg st="3" end="3"/>
                                            </p:txEl>
                                          </p:spTgt>
                                        </p:tgtEl>
                                      </p:cBhvr>
                                      <p:to x="100000" y="80000"/>
                                    </p:animScale>
                                    <p:animScale>
                                      <p:cBhvr>
                                        <p:cTn id="74" dur="249" decel="50000">
                                          <p:stCondLst>
                                            <p:cond delay="2007"/>
                                          </p:stCondLst>
                                        </p:cTn>
                                        <p:tgtEl>
                                          <p:spTgt spid="3">
                                            <p:txEl>
                                              <p:pRg st="3" end="3"/>
                                            </p:txEl>
                                          </p:spTgt>
                                        </p:tgtEl>
                                      </p:cBhvr>
                                      <p:to x="100000" y="100000"/>
                                    </p:animScale>
                                    <p:animScale>
                                      <p:cBhvr>
                                        <p:cTn id="75" dur="39">
                                          <p:stCondLst>
                                            <p:cond delay="2463"/>
                                          </p:stCondLst>
                                        </p:cTn>
                                        <p:tgtEl>
                                          <p:spTgt spid="3">
                                            <p:txEl>
                                              <p:pRg st="3" end="3"/>
                                            </p:txEl>
                                          </p:spTgt>
                                        </p:tgtEl>
                                      </p:cBhvr>
                                      <p:to x="100000" y="90000"/>
                                    </p:animScale>
                                    <p:animScale>
                                      <p:cBhvr>
                                        <p:cTn id="76" dur="249" decel="50000">
                                          <p:stCondLst>
                                            <p:cond delay="2502"/>
                                          </p:stCondLst>
                                        </p:cTn>
                                        <p:tgtEl>
                                          <p:spTgt spid="3">
                                            <p:txEl>
                                              <p:pRg st="3" end="3"/>
                                            </p:txEl>
                                          </p:spTgt>
                                        </p:tgtEl>
                                      </p:cBhvr>
                                      <p:to x="100000" y="100000"/>
                                    </p:animScale>
                                    <p:animScale>
                                      <p:cBhvr>
                                        <p:cTn id="77" dur="39">
                                          <p:stCondLst>
                                            <p:cond delay="2712"/>
                                          </p:stCondLst>
                                        </p:cTn>
                                        <p:tgtEl>
                                          <p:spTgt spid="3">
                                            <p:txEl>
                                              <p:pRg st="3" end="3"/>
                                            </p:txEl>
                                          </p:spTgt>
                                        </p:tgtEl>
                                      </p:cBhvr>
                                      <p:to x="100000" y="95000"/>
                                    </p:animScale>
                                    <p:animScale>
                                      <p:cBhvr>
                                        <p:cTn id="78" dur="249" decel="50000">
                                          <p:stCondLst>
                                            <p:cond delay="2751"/>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9"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sign up? </a:t>
            </a:r>
            <a:endParaRPr lang="en-US" dirty="0"/>
          </a:p>
        </p:txBody>
      </p:sp>
      <p:sp>
        <p:nvSpPr>
          <p:cNvPr id="3" name="Content Placeholder 2"/>
          <p:cNvSpPr>
            <a:spLocks noGrp="1"/>
          </p:cNvSpPr>
          <p:nvPr>
            <p:ph idx="1"/>
          </p:nvPr>
        </p:nvSpPr>
        <p:spPr/>
        <p:txBody>
          <a:bodyPr/>
          <a:lstStyle/>
          <a:p>
            <a:r>
              <a:rPr lang="en-US" dirty="0" smtClean="0"/>
              <a:t>Go to the following website to complete WBL paperwork</a:t>
            </a:r>
          </a:p>
          <a:p>
            <a:pPr lvl="1">
              <a:buFont typeface="Wingdings" panose="05000000000000000000" pitchFamily="2" charset="2"/>
              <a:buChar char="Ø"/>
            </a:pPr>
            <a:r>
              <a:rPr lang="en-US" dirty="0">
                <a:hlinkClick r:id="rId5"/>
              </a:rPr>
              <a:t>https://sites.google.com/site/gwinnettwbl/home</a:t>
            </a:r>
            <a:endParaRPr lang="en-US" dirty="0" smtClean="0"/>
          </a:p>
          <a:p>
            <a:r>
              <a:rPr lang="en-US" dirty="0" smtClean="0"/>
              <a:t>Turn in completed paperwork to Coach </a:t>
            </a:r>
            <a:r>
              <a:rPr lang="en-US" dirty="0" err="1" smtClean="0"/>
              <a:t>Tino</a:t>
            </a:r>
            <a:r>
              <a:rPr lang="en-US" dirty="0" smtClean="0"/>
              <a:t> (located in the Fieldhouse)</a:t>
            </a:r>
          </a:p>
          <a:p>
            <a:r>
              <a:rPr lang="en-US" dirty="0" smtClean="0"/>
              <a:t>Meet with your counselor after being approved to remove electives from your schedule and add WBL (must be on track to graduate – we will only remove electives that are not needed for graduation)</a:t>
            </a:r>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119200816"/>
      </p:ext>
    </p:extLst>
  </p:cSld>
  <p:clrMapOvr>
    <a:masterClrMapping/>
  </p:clrMapOvr>
  <p:transition spd="slow" advClick="0" advTm="2141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870">
                                          <p:stCondLst>
                                            <p:cond delay="0"/>
                                          </p:stCondLst>
                                        </p:cTn>
                                        <p:tgtEl>
                                          <p:spTgt spid="3">
                                            <p:txEl>
                                              <p:pRg st="0" end="0"/>
                                            </p:txEl>
                                          </p:spTgt>
                                        </p:tgtEl>
                                      </p:cBhvr>
                                    </p:animEffect>
                                    <p:anim calcmode="lin" valueType="num">
                                      <p:cBhvr>
                                        <p:cTn id="12"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39">
                                          <p:stCondLst>
                                            <p:cond delay="975"/>
                                          </p:stCondLst>
                                        </p:cTn>
                                        <p:tgtEl>
                                          <p:spTgt spid="3">
                                            <p:txEl>
                                              <p:pRg st="0" end="0"/>
                                            </p:txEl>
                                          </p:spTgt>
                                        </p:tgtEl>
                                      </p:cBhvr>
                                      <p:to x="100000" y="60000"/>
                                    </p:animScale>
                                    <p:animScale>
                                      <p:cBhvr>
                                        <p:cTn id="18" dur="249" decel="50000">
                                          <p:stCondLst>
                                            <p:cond delay="1014"/>
                                          </p:stCondLst>
                                        </p:cTn>
                                        <p:tgtEl>
                                          <p:spTgt spid="3">
                                            <p:txEl>
                                              <p:pRg st="0" end="0"/>
                                            </p:txEl>
                                          </p:spTgt>
                                        </p:tgtEl>
                                      </p:cBhvr>
                                      <p:to x="100000" y="100000"/>
                                    </p:animScale>
                                    <p:animScale>
                                      <p:cBhvr>
                                        <p:cTn id="19" dur="39">
                                          <p:stCondLst>
                                            <p:cond delay="1968"/>
                                          </p:stCondLst>
                                        </p:cTn>
                                        <p:tgtEl>
                                          <p:spTgt spid="3">
                                            <p:txEl>
                                              <p:pRg st="0" end="0"/>
                                            </p:txEl>
                                          </p:spTgt>
                                        </p:tgtEl>
                                      </p:cBhvr>
                                      <p:to x="100000" y="80000"/>
                                    </p:animScale>
                                    <p:animScale>
                                      <p:cBhvr>
                                        <p:cTn id="20" dur="249" decel="50000">
                                          <p:stCondLst>
                                            <p:cond delay="2007"/>
                                          </p:stCondLst>
                                        </p:cTn>
                                        <p:tgtEl>
                                          <p:spTgt spid="3">
                                            <p:txEl>
                                              <p:pRg st="0" end="0"/>
                                            </p:txEl>
                                          </p:spTgt>
                                        </p:tgtEl>
                                      </p:cBhvr>
                                      <p:to x="100000" y="100000"/>
                                    </p:animScale>
                                    <p:animScale>
                                      <p:cBhvr>
                                        <p:cTn id="21" dur="39">
                                          <p:stCondLst>
                                            <p:cond delay="2463"/>
                                          </p:stCondLst>
                                        </p:cTn>
                                        <p:tgtEl>
                                          <p:spTgt spid="3">
                                            <p:txEl>
                                              <p:pRg st="0" end="0"/>
                                            </p:txEl>
                                          </p:spTgt>
                                        </p:tgtEl>
                                      </p:cBhvr>
                                      <p:to x="100000" y="90000"/>
                                    </p:animScale>
                                    <p:animScale>
                                      <p:cBhvr>
                                        <p:cTn id="22" dur="249" decel="50000">
                                          <p:stCondLst>
                                            <p:cond delay="2502"/>
                                          </p:stCondLst>
                                        </p:cTn>
                                        <p:tgtEl>
                                          <p:spTgt spid="3">
                                            <p:txEl>
                                              <p:pRg st="0" end="0"/>
                                            </p:txEl>
                                          </p:spTgt>
                                        </p:tgtEl>
                                      </p:cBhvr>
                                      <p:to x="100000" y="100000"/>
                                    </p:animScale>
                                    <p:animScale>
                                      <p:cBhvr>
                                        <p:cTn id="23" dur="39">
                                          <p:stCondLst>
                                            <p:cond delay="2712"/>
                                          </p:stCondLst>
                                        </p:cTn>
                                        <p:tgtEl>
                                          <p:spTgt spid="3">
                                            <p:txEl>
                                              <p:pRg st="0" end="0"/>
                                            </p:txEl>
                                          </p:spTgt>
                                        </p:tgtEl>
                                      </p:cBhvr>
                                      <p:to x="100000" y="95000"/>
                                    </p:animScale>
                                    <p:animScale>
                                      <p:cBhvr>
                                        <p:cTn id="24" dur="249" decel="50000">
                                          <p:stCondLst>
                                            <p:cond delay="2751"/>
                                          </p:stCondLst>
                                        </p:cTn>
                                        <p:tgtEl>
                                          <p:spTgt spid="3">
                                            <p:txEl>
                                              <p:pRg st="0" end="0"/>
                                            </p:txEl>
                                          </p:spTgt>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870">
                                          <p:stCondLst>
                                            <p:cond delay="0"/>
                                          </p:stCondLst>
                                        </p:cTn>
                                        <p:tgtEl>
                                          <p:spTgt spid="3">
                                            <p:txEl>
                                              <p:pRg st="1" end="1"/>
                                            </p:txEl>
                                          </p:spTgt>
                                        </p:tgtEl>
                                      </p:cBhvr>
                                    </p:animEffect>
                                    <p:anim calcmode="lin" valueType="num">
                                      <p:cBhvr>
                                        <p:cTn id="28"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9"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0"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1"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2"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33" dur="39">
                                          <p:stCondLst>
                                            <p:cond delay="975"/>
                                          </p:stCondLst>
                                        </p:cTn>
                                        <p:tgtEl>
                                          <p:spTgt spid="3">
                                            <p:txEl>
                                              <p:pRg st="1" end="1"/>
                                            </p:txEl>
                                          </p:spTgt>
                                        </p:tgtEl>
                                      </p:cBhvr>
                                      <p:to x="100000" y="60000"/>
                                    </p:animScale>
                                    <p:animScale>
                                      <p:cBhvr>
                                        <p:cTn id="34" dur="249" decel="50000">
                                          <p:stCondLst>
                                            <p:cond delay="1014"/>
                                          </p:stCondLst>
                                        </p:cTn>
                                        <p:tgtEl>
                                          <p:spTgt spid="3">
                                            <p:txEl>
                                              <p:pRg st="1" end="1"/>
                                            </p:txEl>
                                          </p:spTgt>
                                        </p:tgtEl>
                                      </p:cBhvr>
                                      <p:to x="100000" y="100000"/>
                                    </p:animScale>
                                    <p:animScale>
                                      <p:cBhvr>
                                        <p:cTn id="35" dur="39">
                                          <p:stCondLst>
                                            <p:cond delay="1968"/>
                                          </p:stCondLst>
                                        </p:cTn>
                                        <p:tgtEl>
                                          <p:spTgt spid="3">
                                            <p:txEl>
                                              <p:pRg st="1" end="1"/>
                                            </p:txEl>
                                          </p:spTgt>
                                        </p:tgtEl>
                                      </p:cBhvr>
                                      <p:to x="100000" y="80000"/>
                                    </p:animScale>
                                    <p:animScale>
                                      <p:cBhvr>
                                        <p:cTn id="36" dur="249" decel="50000">
                                          <p:stCondLst>
                                            <p:cond delay="2007"/>
                                          </p:stCondLst>
                                        </p:cTn>
                                        <p:tgtEl>
                                          <p:spTgt spid="3">
                                            <p:txEl>
                                              <p:pRg st="1" end="1"/>
                                            </p:txEl>
                                          </p:spTgt>
                                        </p:tgtEl>
                                      </p:cBhvr>
                                      <p:to x="100000" y="100000"/>
                                    </p:animScale>
                                    <p:animScale>
                                      <p:cBhvr>
                                        <p:cTn id="37" dur="39">
                                          <p:stCondLst>
                                            <p:cond delay="2463"/>
                                          </p:stCondLst>
                                        </p:cTn>
                                        <p:tgtEl>
                                          <p:spTgt spid="3">
                                            <p:txEl>
                                              <p:pRg st="1" end="1"/>
                                            </p:txEl>
                                          </p:spTgt>
                                        </p:tgtEl>
                                      </p:cBhvr>
                                      <p:to x="100000" y="90000"/>
                                    </p:animScale>
                                    <p:animScale>
                                      <p:cBhvr>
                                        <p:cTn id="38" dur="249" decel="50000">
                                          <p:stCondLst>
                                            <p:cond delay="2502"/>
                                          </p:stCondLst>
                                        </p:cTn>
                                        <p:tgtEl>
                                          <p:spTgt spid="3">
                                            <p:txEl>
                                              <p:pRg st="1" end="1"/>
                                            </p:txEl>
                                          </p:spTgt>
                                        </p:tgtEl>
                                      </p:cBhvr>
                                      <p:to x="100000" y="100000"/>
                                    </p:animScale>
                                    <p:animScale>
                                      <p:cBhvr>
                                        <p:cTn id="39" dur="39">
                                          <p:stCondLst>
                                            <p:cond delay="2712"/>
                                          </p:stCondLst>
                                        </p:cTn>
                                        <p:tgtEl>
                                          <p:spTgt spid="3">
                                            <p:txEl>
                                              <p:pRg st="1" end="1"/>
                                            </p:txEl>
                                          </p:spTgt>
                                        </p:tgtEl>
                                      </p:cBhvr>
                                      <p:to x="100000" y="95000"/>
                                    </p:animScale>
                                    <p:animScale>
                                      <p:cBhvr>
                                        <p:cTn id="40" dur="249" decel="50000">
                                          <p:stCondLst>
                                            <p:cond delay="2751"/>
                                          </p:stCondLst>
                                        </p:cTn>
                                        <p:tgtEl>
                                          <p:spTgt spid="3">
                                            <p:txEl>
                                              <p:pRg st="1" end="1"/>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870">
                                          <p:stCondLst>
                                            <p:cond delay="0"/>
                                          </p:stCondLst>
                                        </p:cTn>
                                        <p:tgtEl>
                                          <p:spTgt spid="3">
                                            <p:txEl>
                                              <p:pRg st="2" end="2"/>
                                            </p:txEl>
                                          </p:spTgt>
                                        </p:tgtEl>
                                      </p:cBhvr>
                                    </p:animEffect>
                                    <p:anim calcmode="lin" valueType="num">
                                      <p:cBhvr>
                                        <p:cTn id="46"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39">
                                          <p:stCondLst>
                                            <p:cond delay="975"/>
                                          </p:stCondLst>
                                        </p:cTn>
                                        <p:tgtEl>
                                          <p:spTgt spid="3">
                                            <p:txEl>
                                              <p:pRg st="2" end="2"/>
                                            </p:txEl>
                                          </p:spTgt>
                                        </p:tgtEl>
                                      </p:cBhvr>
                                      <p:to x="100000" y="60000"/>
                                    </p:animScale>
                                    <p:animScale>
                                      <p:cBhvr>
                                        <p:cTn id="52" dur="249" decel="50000">
                                          <p:stCondLst>
                                            <p:cond delay="1014"/>
                                          </p:stCondLst>
                                        </p:cTn>
                                        <p:tgtEl>
                                          <p:spTgt spid="3">
                                            <p:txEl>
                                              <p:pRg st="2" end="2"/>
                                            </p:txEl>
                                          </p:spTgt>
                                        </p:tgtEl>
                                      </p:cBhvr>
                                      <p:to x="100000" y="100000"/>
                                    </p:animScale>
                                    <p:animScale>
                                      <p:cBhvr>
                                        <p:cTn id="53" dur="39">
                                          <p:stCondLst>
                                            <p:cond delay="1968"/>
                                          </p:stCondLst>
                                        </p:cTn>
                                        <p:tgtEl>
                                          <p:spTgt spid="3">
                                            <p:txEl>
                                              <p:pRg st="2" end="2"/>
                                            </p:txEl>
                                          </p:spTgt>
                                        </p:tgtEl>
                                      </p:cBhvr>
                                      <p:to x="100000" y="80000"/>
                                    </p:animScale>
                                    <p:animScale>
                                      <p:cBhvr>
                                        <p:cTn id="54" dur="249" decel="50000">
                                          <p:stCondLst>
                                            <p:cond delay="2007"/>
                                          </p:stCondLst>
                                        </p:cTn>
                                        <p:tgtEl>
                                          <p:spTgt spid="3">
                                            <p:txEl>
                                              <p:pRg st="2" end="2"/>
                                            </p:txEl>
                                          </p:spTgt>
                                        </p:tgtEl>
                                      </p:cBhvr>
                                      <p:to x="100000" y="100000"/>
                                    </p:animScale>
                                    <p:animScale>
                                      <p:cBhvr>
                                        <p:cTn id="55" dur="39">
                                          <p:stCondLst>
                                            <p:cond delay="2463"/>
                                          </p:stCondLst>
                                        </p:cTn>
                                        <p:tgtEl>
                                          <p:spTgt spid="3">
                                            <p:txEl>
                                              <p:pRg st="2" end="2"/>
                                            </p:txEl>
                                          </p:spTgt>
                                        </p:tgtEl>
                                      </p:cBhvr>
                                      <p:to x="100000" y="90000"/>
                                    </p:animScale>
                                    <p:animScale>
                                      <p:cBhvr>
                                        <p:cTn id="56" dur="249" decel="50000">
                                          <p:stCondLst>
                                            <p:cond delay="2502"/>
                                          </p:stCondLst>
                                        </p:cTn>
                                        <p:tgtEl>
                                          <p:spTgt spid="3">
                                            <p:txEl>
                                              <p:pRg st="2" end="2"/>
                                            </p:txEl>
                                          </p:spTgt>
                                        </p:tgtEl>
                                      </p:cBhvr>
                                      <p:to x="100000" y="100000"/>
                                    </p:animScale>
                                    <p:animScale>
                                      <p:cBhvr>
                                        <p:cTn id="57" dur="39">
                                          <p:stCondLst>
                                            <p:cond delay="2712"/>
                                          </p:stCondLst>
                                        </p:cTn>
                                        <p:tgtEl>
                                          <p:spTgt spid="3">
                                            <p:txEl>
                                              <p:pRg st="2" end="2"/>
                                            </p:txEl>
                                          </p:spTgt>
                                        </p:tgtEl>
                                      </p:cBhvr>
                                      <p:to x="100000" y="95000"/>
                                    </p:animScale>
                                    <p:animScale>
                                      <p:cBhvr>
                                        <p:cTn id="58" dur="249" decel="50000">
                                          <p:stCondLst>
                                            <p:cond delay="2751"/>
                                          </p:stCondLst>
                                        </p:cTn>
                                        <p:tgtEl>
                                          <p:spTgt spid="3">
                                            <p:txEl>
                                              <p:pRg st="2" end="2"/>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ipe(down)">
                                      <p:cBhvr>
                                        <p:cTn id="63" dur="870">
                                          <p:stCondLst>
                                            <p:cond delay="0"/>
                                          </p:stCondLst>
                                        </p:cTn>
                                        <p:tgtEl>
                                          <p:spTgt spid="3">
                                            <p:txEl>
                                              <p:pRg st="3" end="3"/>
                                            </p:txEl>
                                          </p:spTgt>
                                        </p:tgtEl>
                                      </p:cBhvr>
                                    </p:animEffect>
                                    <p:anim calcmode="lin" valueType="num">
                                      <p:cBhvr>
                                        <p:cTn id="64"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5"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6"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7"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8"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69" dur="39">
                                          <p:stCondLst>
                                            <p:cond delay="975"/>
                                          </p:stCondLst>
                                        </p:cTn>
                                        <p:tgtEl>
                                          <p:spTgt spid="3">
                                            <p:txEl>
                                              <p:pRg st="3" end="3"/>
                                            </p:txEl>
                                          </p:spTgt>
                                        </p:tgtEl>
                                      </p:cBhvr>
                                      <p:to x="100000" y="60000"/>
                                    </p:animScale>
                                    <p:animScale>
                                      <p:cBhvr>
                                        <p:cTn id="70" dur="249" decel="50000">
                                          <p:stCondLst>
                                            <p:cond delay="1014"/>
                                          </p:stCondLst>
                                        </p:cTn>
                                        <p:tgtEl>
                                          <p:spTgt spid="3">
                                            <p:txEl>
                                              <p:pRg st="3" end="3"/>
                                            </p:txEl>
                                          </p:spTgt>
                                        </p:tgtEl>
                                      </p:cBhvr>
                                      <p:to x="100000" y="100000"/>
                                    </p:animScale>
                                    <p:animScale>
                                      <p:cBhvr>
                                        <p:cTn id="71" dur="39">
                                          <p:stCondLst>
                                            <p:cond delay="1968"/>
                                          </p:stCondLst>
                                        </p:cTn>
                                        <p:tgtEl>
                                          <p:spTgt spid="3">
                                            <p:txEl>
                                              <p:pRg st="3" end="3"/>
                                            </p:txEl>
                                          </p:spTgt>
                                        </p:tgtEl>
                                      </p:cBhvr>
                                      <p:to x="100000" y="80000"/>
                                    </p:animScale>
                                    <p:animScale>
                                      <p:cBhvr>
                                        <p:cTn id="72" dur="249" decel="50000">
                                          <p:stCondLst>
                                            <p:cond delay="2007"/>
                                          </p:stCondLst>
                                        </p:cTn>
                                        <p:tgtEl>
                                          <p:spTgt spid="3">
                                            <p:txEl>
                                              <p:pRg st="3" end="3"/>
                                            </p:txEl>
                                          </p:spTgt>
                                        </p:tgtEl>
                                      </p:cBhvr>
                                      <p:to x="100000" y="100000"/>
                                    </p:animScale>
                                    <p:animScale>
                                      <p:cBhvr>
                                        <p:cTn id="73" dur="39">
                                          <p:stCondLst>
                                            <p:cond delay="2463"/>
                                          </p:stCondLst>
                                        </p:cTn>
                                        <p:tgtEl>
                                          <p:spTgt spid="3">
                                            <p:txEl>
                                              <p:pRg st="3" end="3"/>
                                            </p:txEl>
                                          </p:spTgt>
                                        </p:tgtEl>
                                      </p:cBhvr>
                                      <p:to x="100000" y="90000"/>
                                    </p:animScale>
                                    <p:animScale>
                                      <p:cBhvr>
                                        <p:cTn id="74" dur="249" decel="50000">
                                          <p:stCondLst>
                                            <p:cond delay="2502"/>
                                          </p:stCondLst>
                                        </p:cTn>
                                        <p:tgtEl>
                                          <p:spTgt spid="3">
                                            <p:txEl>
                                              <p:pRg st="3" end="3"/>
                                            </p:txEl>
                                          </p:spTgt>
                                        </p:tgtEl>
                                      </p:cBhvr>
                                      <p:to x="100000" y="100000"/>
                                    </p:animScale>
                                    <p:animScale>
                                      <p:cBhvr>
                                        <p:cTn id="75" dur="39">
                                          <p:stCondLst>
                                            <p:cond delay="2712"/>
                                          </p:stCondLst>
                                        </p:cTn>
                                        <p:tgtEl>
                                          <p:spTgt spid="3">
                                            <p:txEl>
                                              <p:pRg st="3" end="3"/>
                                            </p:txEl>
                                          </p:spTgt>
                                        </p:tgtEl>
                                      </p:cBhvr>
                                      <p:to x="100000" y="95000"/>
                                    </p:animScale>
                                    <p:animScale>
                                      <p:cBhvr>
                                        <p:cTn id="76" dur="249" decel="50000">
                                          <p:stCondLst>
                                            <p:cond delay="2751"/>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Parents</a:t>
            </a:r>
          </a:p>
          <a:p>
            <a:pPr lvl="1">
              <a:buFont typeface="Wingdings" panose="05000000000000000000" pitchFamily="2" charset="2"/>
              <a:buChar char="Ø"/>
            </a:pPr>
            <a:r>
              <a:rPr lang="en-US" dirty="0" smtClean="0"/>
              <a:t>Call or Schedule an appointment with your student’s counselor </a:t>
            </a:r>
          </a:p>
          <a:p>
            <a:pPr marL="457200" lvl="1" indent="0">
              <a:buNone/>
            </a:pPr>
            <a:r>
              <a:rPr lang="en-US" dirty="0"/>
              <a:t> </a:t>
            </a:r>
            <a:r>
              <a:rPr lang="en-US" dirty="0">
                <a:hlinkClick r:id="rId5"/>
              </a:rPr>
              <a:t>https://www.gcpsk12.org/Page/16382</a:t>
            </a:r>
            <a:endParaRPr lang="en-US" dirty="0" smtClean="0"/>
          </a:p>
          <a:p>
            <a:pPr lvl="1">
              <a:buFont typeface="Wingdings" panose="05000000000000000000" pitchFamily="2" charset="2"/>
              <a:buChar char="Ø"/>
            </a:pPr>
            <a:endParaRPr lang="en-US" dirty="0" smtClean="0"/>
          </a:p>
          <a:p>
            <a:r>
              <a:rPr lang="en-US" dirty="0" smtClean="0"/>
              <a:t>Students</a:t>
            </a:r>
          </a:p>
          <a:p>
            <a:pPr lvl="1">
              <a:buFont typeface="Wingdings" panose="05000000000000000000" pitchFamily="2" charset="2"/>
              <a:buChar char="Ø"/>
            </a:pPr>
            <a:r>
              <a:rPr lang="en-US" dirty="0" smtClean="0"/>
              <a:t>Request to meet with your counselor through </a:t>
            </a:r>
            <a:r>
              <a:rPr lang="en-US" dirty="0" err="1" smtClean="0"/>
              <a:t>eClass</a:t>
            </a:r>
            <a:endParaRPr lang="en-US" dirty="0" smtClean="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64529019"/>
      </p:ext>
    </p:extLst>
  </p:cSld>
  <p:clrMapOvr>
    <a:masterClrMapping/>
  </p:clrMapOvr>
  <p:transition spd="slow" advClick="0" advTm="1571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870">
                                          <p:stCondLst>
                                            <p:cond delay="0"/>
                                          </p:stCondLst>
                                        </p:cTn>
                                        <p:tgtEl>
                                          <p:spTgt spid="3">
                                            <p:txEl>
                                              <p:pRg st="0" end="0"/>
                                            </p:txEl>
                                          </p:spTgt>
                                        </p:tgtEl>
                                      </p:cBhvr>
                                    </p:animEffect>
                                    <p:anim calcmode="lin" valueType="num">
                                      <p:cBhvr>
                                        <p:cTn id="12"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39">
                                          <p:stCondLst>
                                            <p:cond delay="975"/>
                                          </p:stCondLst>
                                        </p:cTn>
                                        <p:tgtEl>
                                          <p:spTgt spid="3">
                                            <p:txEl>
                                              <p:pRg st="0" end="0"/>
                                            </p:txEl>
                                          </p:spTgt>
                                        </p:tgtEl>
                                      </p:cBhvr>
                                      <p:to x="100000" y="60000"/>
                                    </p:animScale>
                                    <p:animScale>
                                      <p:cBhvr>
                                        <p:cTn id="18" dur="249" decel="50000">
                                          <p:stCondLst>
                                            <p:cond delay="1014"/>
                                          </p:stCondLst>
                                        </p:cTn>
                                        <p:tgtEl>
                                          <p:spTgt spid="3">
                                            <p:txEl>
                                              <p:pRg st="0" end="0"/>
                                            </p:txEl>
                                          </p:spTgt>
                                        </p:tgtEl>
                                      </p:cBhvr>
                                      <p:to x="100000" y="100000"/>
                                    </p:animScale>
                                    <p:animScale>
                                      <p:cBhvr>
                                        <p:cTn id="19" dur="39">
                                          <p:stCondLst>
                                            <p:cond delay="1968"/>
                                          </p:stCondLst>
                                        </p:cTn>
                                        <p:tgtEl>
                                          <p:spTgt spid="3">
                                            <p:txEl>
                                              <p:pRg st="0" end="0"/>
                                            </p:txEl>
                                          </p:spTgt>
                                        </p:tgtEl>
                                      </p:cBhvr>
                                      <p:to x="100000" y="80000"/>
                                    </p:animScale>
                                    <p:animScale>
                                      <p:cBhvr>
                                        <p:cTn id="20" dur="249" decel="50000">
                                          <p:stCondLst>
                                            <p:cond delay="2007"/>
                                          </p:stCondLst>
                                        </p:cTn>
                                        <p:tgtEl>
                                          <p:spTgt spid="3">
                                            <p:txEl>
                                              <p:pRg st="0" end="0"/>
                                            </p:txEl>
                                          </p:spTgt>
                                        </p:tgtEl>
                                      </p:cBhvr>
                                      <p:to x="100000" y="100000"/>
                                    </p:animScale>
                                    <p:animScale>
                                      <p:cBhvr>
                                        <p:cTn id="21" dur="39">
                                          <p:stCondLst>
                                            <p:cond delay="2463"/>
                                          </p:stCondLst>
                                        </p:cTn>
                                        <p:tgtEl>
                                          <p:spTgt spid="3">
                                            <p:txEl>
                                              <p:pRg st="0" end="0"/>
                                            </p:txEl>
                                          </p:spTgt>
                                        </p:tgtEl>
                                      </p:cBhvr>
                                      <p:to x="100000" y="90000"/>
                                    </p:animScale>
                                    <p:animScale>
                                      <p:cBhvr>
                                        <p:cTn id="22" dur="249" decel="50000">
                                          <p:stCondLst>
                                            <p:cond delay="2502"/>
                                          </p:stCondLst>
                                        </p:cTn>
                                        <p:tgtEl>
                                          <p:spTgt spid="3">
                                            <p:txEl>
                                              <p:pRg st="0" end="0"/>
                                            </p:txEl>
                                          </p:spTgt>
                                        </p:tgtEl>
                                      </p:cBhvr>
                                      <p:to x="100000" y="100000"/>
                                    </p:animScale>
                                    <p:animScale>
                                      <p:cBhvr>
                                        <p:cTn id="23" dur="39">
                                          <p:stCondLst>
                                            <p:cond delay="2712"/>
                                          </p:stCondLst>
                                        </p:cTn>
                                        <p:tgtEl>
                                          <p:spTgt spid="3">
                                            <p:txEl>
                                              <p:pRg st="0" end="0"/>
                                            </p:txEl>
                                          </p:spTgt>
                                        </p:tgtEl>
                                      </p:cBhvr>
                                      <p:to x="100000" y="95000"/>
                                    </p:animScale>
                                    <p:animScale>
                                      <p:cBhvr>
                                        <p:cTn id="24" dur="249" decel="50000">
                                          <p:stCondLst>
                                            <p:cond delay="2751"/>
                                          </p:stCondLst>
                                        </p:cTn>
                                        <p:tgtEl>
                                          <p:spTgt spid="3">
                                            <p:txEl>
                                              <p:pRg st="0" end="0"/>
                                            </p:txEl>
                                          </p:spTgt>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870">
                                          <p:stCondLst>
                                            <p:cond delay="0"/>
                                          </p:stCondLst>
                                        </p:cTn>
                                        <p:tgtEl>
                                          <p:spTgt spid="3">
                                            <p:txEl>
                                              <p:pRg st="1" end="1"/>
                                            </p:txEl>
                                          </p:spTgt>
                                        </p:tgtEl>
                                      </p:cBhvr>
                                    </p:animEffect>
                                    <p:anim calcmode="lin" valueType="num">
                                      <p:cBhvr>
                                        <p:cTn id="28"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9"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0"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1"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2"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33" dur="39">
                                          <p:stCondLst>
                                            <p:cond delay="975"/>
                                          </p:stCondLst>
                                        </p:cTn>
                                        <p:tgtEl>
                                          <p:spTgt spid="3">
                                            <p:txEl>
                                              <p:pRg st="1" end="1"/>
                                            </p:txEl>
                                          </p:spTgt>
                                        </p:tgtEl>
                                      </p:cBhvr>
                                      <p:to x="100000" y="60000"/>
                                    </p:animScale>
                                    <p:animScale>
                                      <p:cBhvr>
                                        <p:cTn id="34" dur="249" decel="50000">
                                          <p:stCondLst>
                                            <p:cond delay="1014"/>
                                          </p:stCondLst>
                                        </p:cTn>
                                        <p:tgtEl>
                                          <p:spTgt spid="3">
                                            <p:txEl>
                                              <p:pRg st="1" end="1"/>
                                            </p:txEl>
                                          </p:spTgt>
                                        </p:tgtEl>
                                      </p:cBhvr>
                                      <p:to x="100000" y="100000"/>
                                    </p:animScale>
                                    <p:animScale>
                                      <p:cBhvr>
                                        <p:cTn id="35" dur="39">
                                          <p:stCondLst>
                                            <p:cond delay="1968"/>
                                          </p:stCondLst>
                                        </p:cTn>
                                        <p:tgtEl>
                                          <p:spTgt spid="3">
                                            <p:txEl>
                                              <p:pRg st="1" end="1"/>
                                            </p:txEl>
                                          </p:spTgt>
                                        </p:tgtEl>
                                      </p:cBhvr>
                                      <p:to x="100000" y="80000"/>
                                    </p:animScale>
                                    <p:animScale>
                                      <p:cBhvr>
                                        <p:cTn id="36" dur="249" decel="50000">
                                          <p:stCondLst>
                                            <p:cond delay="2007"/>
                                          </p:stCondLst>
                                        </p:cTn>
                                        <p:tgtEl>
                                          <p:spTgt spid="3">
                                            <p:txEl>
                                              <p:pRg st="1" end="1"/>
                                            </p:txEl>
                                          </p:spTgt>
                                        </p:tgtEl>
                                      </p:cBhvr>
                                      <p:to x="100000" y="100000"/>
                                    </p:animScale>
                                    <p:animScale>
                                      <p:cBhvr>
                                        <p:cTn id="37" dur="39">
                                          <p:stCondLst>
                                            <p:cond delay="2463"/>
                                          </p:stCondLst>
                                        </p:cTn>
                                        <p:tgtEl>
                                          <p:spTgt spid="3">
                                            <p:txEl>
                                              <p:pRg st="1" end="1"/>
                                            </p:txEl>
                                          </p:spTgt>
                                        </p:tgtEl>
                                      </p:cBhvr>
                                      <p:to x="100000" y="90000"/>
                                    </p:animScale>
                                    <p:animScale>
                                      <p:cBhvr>
                                        <p:cTn id="38" dur="249" decel="50000">
                                          <p:stCondLst>
                                            <p:cond delay="2502"/>
                                          </p:stCondLst>
                                        </p:cTn>
                                        <p:tgtEl>
                                          <p:spTgt spid="3">
                                            <p:txEl>
                                              <p:pRg st="1" end="1"/>
                                            </p:txEl>
                                          </p:spTgt>
                                        </p:tgtEl>
                                      </p:cBhvr>
                                      <p:to x="100000" y="100000"/>
                                    </p:animScale>
                                    <p:animScale>
                                      <p:cBhvr>
                                        <p:cTn id="39" dur="39">
                                          <p:stCondLst>
                                            <p:cond delay="2712"/>
                                          </p:stCondLst>
                                        </p:cTn>
                                        <p:tgtEl>
                                          <p:spTgt spid="3">
                                            <p:txEl>
                                              <p:pRg st="1" end="1"/>
                                            </p:txEl>
                                          </p:spTgt>
                                        </p:tgtEl>
                                      </p:cBhvr>
                                      <p:to x="100000" y="95000"/>
                                    </p:animScale>
                                    <p:animScale>
                                      <p:cBhvr>
                                        <p:cTn id="40" dur="249" decel="50000">
                                          <p:stCondLst>
                                            <p:cond delay="2751"/>
                                          </p:stCondLst>
                                        </p:cTn>
                                        <p:tgtEl>
                                          <p:spTgt spid="3">
                                            <p:txEl>
                                              <p:pRg st="1" end="1"/>
                                            </p:txEl>
                                          </p:spTgt>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870">
                                          <p:stCondLst>
                                            <p:cond delay="0"/>
                                          </p:stCondLst>
                                        </p:cTn>
                                        <p:tgtEl>
                                          <p:spTgt spid="3">
                                            <p:txEl>
                                              <p:pRg st="2" end="2"/>
                                            </p:txEl>
                                          </p:spTgt>
                                        </p:tgtEl>
                                      </p:cBhvr>
                                    </p:animEffect>
                                    <p:anim calcmode="lin" valueType="num">
                                      <p:cBhvr>
                                        <p:cTn id="44"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39">
                                          <p:stCondLst>
                                            <p:cond delay="975"/>
                                          </p:stCondLst>
                                        </p:cTn>
                                        <p:tgtEl>
                                          <p:spTgt spid="3">
                                            <p:txEl>
                                              <p:pRg st="2" end="2"/>
                                            </p:txEl>
                                          </p:spTgt>
                                        </p:tgtEl>
                                      </p:cBhvr>
                                      <p:to x="100000" y="60000"/>
                                    </p:animScale>
                                    <p:animScale>
                                      <p:cBhvr>
                                        <p:cTn id="50" dur="249" decel="50000">
                                          <p:stCondLst>
                                            <p:cond delay="1014"/>
                                          </p:stCondLst>
                                        </p:cTn>
                                        <p:tgtEl>
                                          <p:spTgt spid="3">
                                            <p:txEl>
                                              <p:pRg st="2" end="2"/>
                                            </p:txEl>
                                          </p:spTgt>
                                        </p:tgtEl>
                                      </p:cBhvr>
                                      <p:to x="100000" y="100000"/>
                                    </p:animScale>
                                    <p:animScale>
                                      <p:cBhvr>
                                        <p:cTn id="51" dur="39">
                                          <p:stCondLst>
                                            <p:cond delay="1968"/>
                                          </p:stCondLst>
                                        </p:cTn>
                                        <p:tgtEl>
                                          <p:spTgt spid="3">
                                            <p:txEl>
                                              <p:pRg st="2" end="2"/>
                                            </p:txEl>
                                          </p:spTgt>
                                        </p:tgtEl>
                                      </p:cBhvr>
                                      <p:to x="100000" y="80000"/>
                                    </p:animScale>
                                    <p:animScale>
                                      <p:cBhvr>
                                        <p:cTn id="52" dur="249" decel="50000">
                                          <p:stCondLst>
                                            <p:cond delay="2007"/>
                                          </p:stCondLst>
                                        </p:cTn>
                                        <p:tgtEl>
                                          <p:spTgt spid="3">
                                            <p:txEl>
                                              <p:pRg st="2" end="2"/>
                                            </p:txEl>
                                          </p:spTgt>
                                        </p:tgtEl>
                                      </p:cBhvr>
                                      <p:to x="100000" y="100000"/>
                                    </p:animScale>
                                    <p:animScale>
                                      <p:cBhvr>
                                        <p:cTn id="53" dur="39">
                                          <p:stCondLst>
                                            <p:cond delay="2463"/>
                                          </p:stCondLst>
                                        </p:cTn>
                                        <p:tgtEl>
                                          <p:spTgt spid="3">
                                            <p:txEl>
                                              <p:pRg st="2" end="2"/>
                                            </p:txEl>
                                          </p:spTgt>
                                        </p:tgtEl>
                                      </p:cBhvr>
                                      <p:to x="100000" y="90000"/>
                                    </p:animScale>
                                    <p:animScale>
                                      <p:cBhvr>
                                        <p:cTn id="54" dur="249" decel="50000">
                                          <p:stCondLst>
                                            <p:cond delay="2502"/>
                                          </p:stCondLst>
                                        </p:cTn>
                                        <p:tgtEl>
                                          <p:spTgt spid="3">
                                            <p:txEl>
                                              <p:pRg st="2" end="2"/>
                                            </p:txEl>
                                          </p:spTgt>
                                        </p:tgtEl>
                                      </p:cBhvr>
                                      <p:to x="100000" y="100000"/>
                                    </p:animScale>
                                    <p:animScale>
                                      <p:cBhvr>
                                        <p:cTn id="55" dur="39">
                                          <p:stCondLst>
                                            <p:cond delay="2712"/>
                                          </p:stCondLst>
                                        </p:cTn>
                                        <p:tgtEl>
                                          <p:spTgt spid="3">
                                            <p:txEl>
                                              <p:pRg st="2" end="2"/>
                                            </p:txEl>
                                          </p:spTgt>
                                        </p:tgtEl>
                                      </p:cBhvr>
                                      <p:to x="100000" y="95000"/>
                                    </p:animScale>
                                    <p:animScale>
                                      <p:cBhvr>
                                        <p:cTn id="56" dur="249" decel="50000">
                                          <p:stCondLst>
                                            <p:cond delay="2751"/>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870">
                                          <p:stCondLst>
                                            <p:cond delay="0"/>
                                          </p:stCondLst>
                                        </p:cTn>
                                        <p:tgtEl>
                                          <p:spTgt spid="3">
                                            <p:txEl>
                                              <p:pRg st="4" end="4"/>
                                            </p:txEl>
                                          </p:spTgt>
                                        </p:tgtEl>
                                      </p:cBhvr>
                                    </p:animEffect>
                                    <p:anim calcmode="lin" valueType="num">
                                      <p:cBhvr>
                                        <p:cTn id="62" dur="273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99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996" tmFilter="0, 0; 0.125,0.2665; 0.25,0.4; 0.375,0.465; 0.5,0.5;  0.625,0.535; 0.75,0.6; 0.875,0.7335; 1,1">
                                          <p:stCondLst>
                                            <p:cond delay="99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498" tmFilter="0, 0; 0.125,0.2665; 0.25,0.4; 0.375,0.465; 0.5,0.5;  0.625,0.535; 0.75,0.6; 0.875,0.7335; 1,1">
                                          <p:stCondLst>
                                            <p:cond delay="1986"/>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246" tmFilter="0, 0; 0.125,0.2665; 0.25,0.4; 0.375,0.465; 0.5,0.5;  0.625,0.535; 0.75,0.6; 0.875,0.7335; 1,1">
                                          <p:stCondLst>
                                            <p:cond delay="2484"/>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39">
                                          <p:stCondLst>
                                            <p:cond delay="975"/>
                                          </p:stCondLst>
                                        </p:cTn>
                                        <p:tgtEl>
                                          <p:spTgt spid="3">
                                            <p:txEl>
                                              <p:pRg st="4" end="4"/>
                                            </p:txEl>
                                          </p:spTgt>
                                        </p:tgtEl>
                                      </p:cBhvr>
                                      <p:to x="100000" y="60000"/>
                                    </p:animScale>
                                    <p:animScale>
                                      <p:cBhvr>
                                        <p:cTn id="68" dur="249" decel="50000">
                                          <p:stCondLst>
                                            <p:cond delay="1014"/>
                                          </p:stCondLst>
                                        </p:cTn>
                                        <p:tgtEl>
                                          <p:spTgt spid="3">
                                            <p:txEl>
                                              <p:pRg st="4" end="4"/>
                                            </p:txEl>
                                          </p:spTgt>
                                        </p:tgtEl>
                                      </p:cBhvr>
                                      <p:to x="100000" y="100000"/>
                                    </p:animScale>
                                    <p:animScale>
                                      <p:cBhvr>
                                        <p:cTn id="69" dur="39">
                                          <p:stCondLst>
                                            <p:cond delay="1968"/>
                                          </p:stCondLst>
                                        </p:cTn>
                                        <p:tgtEl>
                                          <p:spTgt spid="3">
                                            <p:txEl>
                                              <p:pRg st="4" end="4"/>
                                            </p:txEl>
                                          </p:spTgt>
                                        </p:tgtEl>
                                      </p:cBhvr>
                                      <p:to x="100000" y="80000"/>
                                    </p:animScale>
                                    <p:animScale>
                                      <p:cBhvr>
                                        <p:cTn id="70" dur="249" decel="50000">
                                          <p:stCondLst>
                                            <p:cond delay="2007"/>
                                          </p:stCondLst>
                                        </p:cTn>
                                        <p:tgtEl>
                                          <p:spTgt spid="3">
                                            <p:txEl>
                                              <p:pRg st="4" end="4"/>
                                            </p:txEl>
                                          </p:spTgt>
                                        </p:tgtEl>
                                      </p:cBhvr>
                                      <p:to x="100000" y="100000"/>
                                    </p:animScale>
                                    <p:animScale>
                                      <p:cBhvr>
                                        <p:cTn id="71" dur="39">
                                          <p:stCondLst>
                                            <p:cond delay="2463"/>
                                          </p:stCondLst>
                                        </p:cTn>
                                        <p:tgtEl>
                                          <p:spTgt spid="3">
                                            <p:txEl>
                                              <p:pRg st="4" end="4"/>
                                            </p:txEl>
                                          </p:spTgt>
                                        </p:tgtEl>
                                      </p:cBhvr>
                                      <p:to x="100000" y="90000"/>
                                    </p:animScale>
                                    <p:animScale>
                                      <p:cBhvr>
                                        <p:cTn id="72" dur="249" decel="50000">
                                          <p:stCondLst>
                                            <p:cond delay="2502"/>
                                          </p:stCondLst>
                                        </p:cTn>
                                        <p:tgtEl>
                                          <p:spTgt spid="3">
                                            <p:txEl>
                                              <p:pRg st="4" end="4"/>
                                            </p:txEl>
                                          </p:spTgt>
                                        </p:tgtEl>
                                      </p:cBhvr>
                                      <p:to x="100000" y="100000"/>
                                    </p:animScale>
                                    <p:animScale>
                                      <p:cBhvr>
                                        <p:cTn id="73" dur="39">
                                          <p:stCondLst>
                                            <p:cond delay="2712"/>
                                          </p:stCondLst>
                                        </p:cTn>
                                        <p:tgtEl>
                                          <p:spTgt spid="3">
                                            <p:txEl>
                                              <p:pRg st="4" end="4"/>
                                            </p:txEl>
                                          </p:spTgt>
                                        </p:tgtEl>
                                      </p:cBhvr>
                                      <p:to x="100000" y="95000"/>
                                    </p:animScale>
                                    <p:animScale>
                                      <p:cBhvr>
                                        <p:cTn id="74" dur="249" decel="50000">
                                          <p:stCondLst>
                                            <p:cond delay="2751"/>
                                          </p:stCondLst>
                                        </p:cTn>
                                        <p:tgtEl>
                                          <p:spTgt spid="3">
                                            <p:txEl>
                                              <p:pRg st="4" end="4"/>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down)">
                                      <p:cBhvr>
                                        <p:cTn id="77" dur="870">
                                          <p:stCondLst>
                                            <p:cond delay="0"/>
                                          </p:stCondLst>
                                        </p:cTn>
                                        <p:tgtEl>
                                          <p:spTgt spid="3">
                                            <p:txEl>
                                              <p:pRg st="5" end="5"/>
                                            </p:txEl>
                                          </p:spTgt>
                                        </p:tgtEl>
                                      </p:cBhvr>
                                    </p:animEffect>
                                    <p:anim calcmode="lin" valueType="num">
                                      <p:cBhvr>
                                        <p:cTn id="78" dur="2733"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9" dur="99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0" dur="996" tmFilter="0, 0; 0.125,0.2665; 0.25,0.4; 0.375,0.465; 0.5,0.5;  0.625,0.535; 0.75,0.6; 0.875,0.7335; 1,1">
                                          <p:stCondLst>
                                            <p:cond delay="99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1" dur="498" tmFilter="0, 0; 0.125,0.2665; 0.25,0.4; 0.375,0.465; 0.5,0.5;  0.625,0.535; 0.75,0.6; 0.875,0.7335; 1,1">
                                          <p:stCondLst>
                                            <p:cond delay="1986"/>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2" dur="246" tmFilter="0, 0; 0.125,0.2665; 0.25,0.4; 0.375,0.465; 0.5,0.5;  0.625,0.535; 0.75,0.6; 0.875,0.7335; 1,1">
                                          <p:stCondLst>
                                            <p:cond delay="2484"/>
                                          </p:stCondLst>
                                        </p:cTn>
                                        <p:tgtEl>
                                          <p:spTgt spid="3">
                                            <p:txEl>
                                              <p:pRg st="5" end="5"/>
                                            </p:txEl>
                                          </p:spTgt>
                                        </p:tgtEl>
                                        <p:attrNameLst>
                                          <p:attrName>ppt_y</p:attrName>
                                        </p:attrNameLst>
                                      </p:cBhvr>
                                      <p:tavLst>
                                        <p:tav tm="0" fmla="#ppt_y-sin(pi*$)/81">
                                          <p:val>
                                            <p:fltVal val="0"/>
                                          </p:val>
                                        </p:tav>
                                        <p:tav tm="100000">
                                          <p:val>
                                            <p:fltVal val="1"/>
                                          </p:val>
                                        </p:tav>
                                      </p:tavLst>
                                    </p:anim>
                                    <p:animScale>
                                      <p:cBhvr>
                                        <p:cTn id="83" dur="39">
                                          <p:stCondLst>
                                            <p:cond delay="975"/>
                                          </p:stCondLst>
                                        </p:cTn>
                                        <p:tgtEl>
                                          <p:spTgt spid="3">
                                            <p:txEl>
                                              <p:pRg st="5" end="5"/>
                                            </p:txEl>
                                          </p:spTgt>
                                        </p:tgtEl>
                                      </p:cBhvr>
                                      <p:to x="100000" y="60000"/>
                                    </p:animScale>
                                    <p:animScale>
                                      <p:cBhvr>
                                        <p:cTn id="84" dur="249" decel="50000">
                                          <p:stCondLst>
                                            <p:cond delay="1014"/>
                                          </p:stCondLst>
                                        </p:cTn>
                                        <p:tgtEl>
                                          <p:spTgt spid="3">
                                            <p:txEl>
                                              <p:pRg st="5" end="5"/>
                                            </p:txEl>
                                          </p:spTgt>
                                        </p:tgtEl>
                                      </p:cBhvr>
                                      <p:to x="100000" y="100000"/>
                                    </p:animScale>
                                    <p:animScale>
                                      <p:cBhvr>
                                        <p:cTn id="85" dur="39">
                                          <p:stCondLst>
                                            <p:cond delay="1968"/>
                                          </p:stCondLst>
                                        </p:cTn>
                                        <p:tgtEl>
                                          <p:spTgt spid="3">
                                            <p:txEl>
                                              <p:pRg st="5" end="5"/>
                                            </p:txEl>
                                          </p:spTgt>
                                        </p:tgtEl>
                                      </p:cBhvr>
                                      <p:to x="100000" y="80000"/>
                                    </p:animScale>
                                    <p:animScale>
                                      <p:cBhvr>
                                        <p:cTn id="86" dur="249" decel="50000">
                                          <p:stCondLst>
                                            <p:cond delay="2007"/>
                                          </p:stCondLst>
                                        </p:cTn>
                                        <p:tgtEl>
                                          <p:spTgt spid="3">
                                            <p:txEl>
                                              <p:pRg st="5" end="5"/>
                                            </p:txEl>
                                          </p:spTgt>
                                        </p:tgtEl>
                                      </p:cBhvr>
                                      <p:to x="100000" y="100000"/>
                                    </p:animScale>
                                    <p:animScale>
                                      <p:cBhvr>
                                        <p:cTn id="87" dur="39">
                                          <p:stCondLst>
                                            <p:cond delay="2463"/>
                                          </p:stCondLst>
                                        </p:cTn>
                                        <p:tgtEl>
                                          <p:spTgt spid="3">
                                            <p:txEl>
                                              <p:pRg st="5" end="5"/>
                                            </p:txEl>
                                          </p:spTgt>
                                        </p:tgtEl>
                                      </p:cBhvr>
                                      <p:to x="100000" y="90000"/>
                                    </p:animScale>
                                    <p:animScale>
                                      <p:cBhvr>
                                        <p:cTn id="88" dur="249" decel="50000">
                                          <p:stCondLst>
                                            <p:cond delay="2502"/>
                                          </p:stCondLst>
                                        </p:cTn>
                                        <p:tgtEl>
                                          <p:spTgt spid="3">
                                            <p:txEl>
                                              <p:pRg st="5" end="5"/>
                                            </p:txEl>
                                          </p:spTgt>
                                        </p:tgtEl>
                                      </p:cBhvr>
                                      <p:to x="100000" y="100000"/>
                                    </p:animScale>
                                    <p:animScale>
                                      <p:cBhvr>
                                        <p:cTn id="89" dur="39">
                                          <p:stCondLst>
                                            <p:cond delay="2712"/>
                                          </p:stCondLst>
                                        </p:cTn>
                                        <p:tgtEl>
                                          <p:spTgt spid="3">
                                            <p:txEl>
                                              <p:pRg st="5" end="5"/>
                                            </p:txEl>
                                          </p:spTgt>
                                        </p:tgtEl>
                                      </p:cBhvr>
                                      <p:to x="100000" y="95000"/>
                                    </p:animScale>
                                    <p:animScale>
                                      <p:cBhvr>
                                        <p:cTn id="90" dur="249" decel="50000">
                                          <p:stCondLst>
                                            <p:cond delay="2751"/>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1"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4|5.8|6|9"/>
</p:tagLst>
</file>

<file path=ppt/tags/tag4.xml><?xml version="1.0" encoding="utf-8"?>
<p:tagLst xmlns:a="http://schemas.openxmlformats.org/drawingml/2006/main" xmlns:r="http://schemas.openxmlformats.org/officeDocument/2006/relationships" xmlns:p="http://schemas.openxmlformats.org/presentationml/2006/main">
  <p:tag name="TIMING" val="|1.6|6.7|7.1"/>
</p:tagLst>
</file>

<file path=ppt/tags/tag5.xml><?xml version="1.0" encoding="utf-8"?>
<p:tagLst xmlns:a="http://schemas.openxmlformats.org/drawingml/2006/main" xmlns:r="http://schemas.openxmlformats.org/officeDocument/2006/relationships" xmlns:p="http://schemas.openxmlformats.org/presentationml/2006/main">
  <p:tag name="TIMING" val="|4.1|5.5"/>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386</TotalTime>
  <Words>220</Words>
  <Application>Microsoft Office PowerPoint</Application>
  <PresentationFormat>Widescreen</PresentationFormat>
  <Paragraphs>20</Paragraphs>
  <Slides>5</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vt:lpstr>
      <vt:lpstr>Vapor Trail</vt:lpstr>
      <vt:lpstr>Work Based learning</vt:lpstr>
      <vt:lpstr>What is work based learning?</vt:lpstr>
      <vt:lpstr>Who is eligible to participate?</vt:lpstr>
      <vt:lpstr>How do I sign up? </vt:lpstr>
      <vt:lpstr>Questions?</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Based learning</dc:title>
  <dc:creator>Crumbley, DiNaia</dc:creator>
  <cp:lastModifiedBy>Crumbley, DiNaia</cp:lastModifiedBy>
  <cp:revision>10</cp:revision>
  <dcterms:created xsi:type="dcterms:W3CDTF">2020-02-10T13:52:28Z</dcterms:created>
  <dcterms:modified xsi:type="dcterms:W3CDTF">2020-02-10T21:07:54Z</dcterms:modified>
</cp:coreProperties>
</file>